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12192000"/>
  <p:embeddedFontLst>
    <p:embeddedFont>
      <p:font typeface="MiSans" panose="020B0604020202020204" charset="-122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102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208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54BF27-7012-4BFA-82DB-87049A0E5A79}"/>
              </a:ext>
            </a:extLst>
          </p:cNvPr>
          <p:cNvSpPr/>
          <p:nvPr/>
        </p:nvSpPr>
        <p:spPr>
          <a:xfrm>
            <a:off x="4500050" y="3244334"/>
            <a:ext cx="31918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Meta VRCbot RFP Response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22683147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4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MiSans</vt:lpstr>
      <vt:lpstr>Calibri</vt:lpstr>
      <vt:lpstr>Custom Theme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DevBot RFP Response</dc:title>
  <dc:subject>DevBot RFP Response</dc:subject>
  <dc:creator>Kimi</dc:creator>
  <cp:lastModifiedBy>Elite8300</cp:lastModifiedBy>
  <cp:revision>18</cp:revision>
  <dcterms:created xsi:type="dcterms:W3CDTF">2025-09-13T13:27:01Z</dcterms:created>
  <dcterms:modified xsi:type="dcterms:W3CDTF">2025-09-15T15:00:56Z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{"Label":"DevBot RFP Response","ContentProducer":"001191110108MACG2KBH8F10000","ProduceID":"d32n1hjodd0oeg4pfs7g","ReservedCode1":"","ContentPropagator":"001191110108MACG2KBH8F20000","PropagateID":"d32n1hjodd0oeg4pfs7g","ReservedCode2":""}</vt:lpwstr>
  </property>
</Properties>
</file>